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78" r:id="rId3"/>
    <p:sldId id="279" r:id="rId4"/>
    <p:sldId id="277" r:id="rId5"/>
    <p:sldId id="27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D4A7588-C945-438C-82C8-9E5337B9355C}" type="datetimeFigureOut">
              <a:rPr lang="en-US"/>
              <a:pPr>
                <a:defRPr/>
              </a:pPr>
              <a:t>4/9/2018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E371AFE-D25F-47CB-AB4C-4E2D74A8C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30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A3607-D1FB-4B32-AC38-471ED6A0AA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0551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9D896-7112-443C-9687-3225BD44C8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390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2ADB2-F312-4A9C-B8BE-6A50CBCBB4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3239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D524A-6AAE-46E9-8AE1-2EA6AA29C9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304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E3545-E8E6-4033-9986-05B17E914B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2951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46D37-B1DA-4A92-AB39-C713E9575B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250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F5098-3F7F-465F-AD98-BC6EFA5976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77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6448F-14E8-48AA-B671-BE8C85E5FA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5835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F2A1B-B6CE-430F-8AE5-E8F46622A8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4290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53125-259D-4E45-83D6-0207435CE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469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8B2F6-B1D6-467B-8002-67F8922A08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8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DA078-AFFD-4DD5-8C5C-3322AADC2D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023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7696191-0DB8-4A0B-93A0-9C52E5D857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-762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____________ Clase 701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el </a:t>
            </a:r>
            <a:r>
              <a:rPr lang="en-US" dirty="0">
                <a:solidFill>
                  <a:srgbClr val="7030A0"/>
                </a:solidFill>
              </a:rPr>
              <a:t>9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de </a:t>
            </a:r>
            <a:r>
              <a:rPr lang="en-US" dirty="0" err="1" smtClean="0">
                <a:solidFill>
                  <a:srgbClr val="7030A0"/>
                </a:solidFill>
              </a:rPr>
              <a:t>abril</a:t>
            </a:r>
            <a:r>
              <a:rPr lang="en-US" dirty="0" smtClean="0">
                <a:solidFill>
                  <a:srgbClr val="7030A0"/>
                </a:solidFill>
              </a:rPr>
              <a:t> del 2018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638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55:</a:t>
            </a:r>
            <a:r>
              <a:rPr lang="en-US" dirty="0" smtClean="0"/>
              <a:t>¿ Como </a:t>
            </a:r>
            <a:r>
              <a:rPr lang="en-US" dirty="0" err="1" smtClean="0"/>
              <a:t>repasamos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 radical?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00B050"/>
                </a:solidFill>
              </a:rPr>
              <a:t>L.O: to review the STEM-changing or RADICAL changing verbs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EN FORMA DE BOTA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Almorzar</a:t>
            </a:r>
            <a:r>
              <a:rPr lang="en-US" dirty="0" smtClean="0"/>
              <a:t> (to have lunch)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Calentar</a:t>
            </a:r>
            <a:r>
              <a:rPr lang="en-US" dirty="0" smtClean="0"/>
              <a:t> (to warm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Soñar</a:t>
            </a:r>
            <a:r>
              <a:rPr lang="en-US" dirty="0" smtClean="0"/>
              <a:t> (to drea</a:t>
            </a:r>
            <a:r>
              <a:rPr lang="en-US" dirty="0"/>
              <a:t>m</a:t>
            </a:r>
            <a:r>
              <a:rPr lang="en-US" dirty="0" smtClean="0"/>
              <a:t>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Encontrar</a:t>
            </a:r>
            <a:r>
              <a:rPr lang="en-US" dirty="0" smtClean="0"/>
              <a:t> (to find)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Encerrar</a:t>
            </a:r>
            <a:r>
              <a:rPr lang="en-US" dirty="0" smtClean="0"/>
              <a:t> (to lock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Recordar</a:t>
            </a:r>
            <a:r>
              <a:rPr lang="en-US" dirty="0" smtClean="0"/>
              <a:t> (to remember)</a:t>
            </a:r>
          </a:p>
        </p:txBody>
      </p:sp>
    </p:spTree>
    <p:extLst>
      <p:ext uri="{BB962C8B-B14F-4D97-AF65-F5344CB8AC3E}">
        <p14:creationId xmlns:p14="http://schemas.microsoft.com/office/powerpoint/2010/main" val="127536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914400"/>
            <a:ext cx="8915400" cy="5791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sz="2800" kern="0" smtClean="0"/>
              <a:t>COPIA y completa las oraciones con la forma correcta de los verbos de cambio radical.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Los niños _______ con ser doctores. (soñar)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Ellos _________ a pintar la casa hoy (comenzar)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Yo no _______ los libros de la biblioteca. (perder)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Toda la familia _________ en la casa. (almorzar)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Tú siempre __________ a una amiga con quien comer. (encontrar)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Laura nunca ___________ sus materiales. (recordar)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 Nosotros no __________ la leccion. (entender)</a:t>
            </a:r>
            <a:endParaRPr lang="es-ES_tradnl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4141781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152400"/>
            <a:ext cx="8915400" cy="6781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Raquel __________ recibir notas buenas. (poder)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Son las diez y _________ a nevar mucho. (empezar)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Yo no __________ mas tareas. (querer)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Nosotros ___________ tomar apuntes. (preferir)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¿Tú __________ en una cama grande? (dormir)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Él ___________ la venta porque hace frio. (cerrar)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¿Por que no ___________ ustedes en el restaurante nuevo? (almorzar)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Mis amigos y yo ___________ a estudiar. (comenzar)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Yo ____________ al perro. (encerrar)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Ellos ____________ muchos articulos en la red. (encontrar)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Yo ________ que voy a pasar el examen. (pensar)</a:t>
            </a:r>
            <a:endParaRPr lang="en-US" sz="2700" kern="0" dirty="0" smtClean="0"/>
          </a:p>
        </p:txBody>
      </p:sp>
    </p:spTree>
    <p:extLst>
      <p:ext uri="{BB962C8B-B14F-4D97-AF65-F5344CB8AC3E}">
        <p14:creationId xmlns:p14="http://schemas.microsoft.com/office/powerpoint/2010/main" val="4134834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</a:t>
            </a:r>
            <a:r>
              <a:rPr lang="en-US" u="sng" dirty="0" smtClean="0"/>
              <a:t>QUIZ 4: </a:t>
            </a:r>
            <a:r>
              <a:rPr lang="en-US" u="sng" dirty="0" err="1" smtClean="0"/>
              <a:t>Capitulo</a:t>
            </a:r>
            <a:r>
              <a:rPr lang="en-US" u="sng" dirty="0" smtClean="0"/>
              <a:t> 5</a:t>
            </a:r>
            <a:r>
              <a:rPr lang="en-US" dirty="0" smtClean="0"/>
              <a:t> TOMORROW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>
                <a:sym typeface="Wingdings" panose="05000000000000000000" pitchFamily="2" charset="2"/>
              </a:rPr>
              <a:t>IE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OUE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926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Cultura en vivo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036638"/>
            <a:ext cx="8229600" cy="3382962"/>
          </a:xfrm>
        </p:spPr>
        <p:txBody>
          <a:bodyPr/>
          <a:lstStyle/>
          <a:p>
            <a:r>
              <a:rPr lang="en-US" altLang="en-US" smtClean="0"/>
              <a:t>Mirar el video </a:t>
            </a:r>
            <a:r>
              <a:rPr lang="en-US" altLang="en-US" u="sng" smtClean="0"/>
              <a:t>¡Viva Argentina!</a:t>
            </a:r>
          </a:p>
          <a:p>
            <a:r>
              <a:rPr lang="en-US" altLang="en-US" smtClean="0"/>
              <a:t>En la hoja distribuida, completa las siguientes secciones:</a:t>
            </a:r>
          </a:p>
          <a:p>
            <a:pPr lvl="1"/>
            <a:r>
              <a:rPr lang="en-US" altLang="en-US" smtClean="0"/>
              <a:t>12. El pato </a:t>
            </a:r>
            <a:r>
              <a:rPr lang="en-US" altLang="en-US" i="1" smtClean="0"/>
              <a:t>p. 34</a:t>
            </a:r>
          </a:p>
          <a:p>
            <a:pPr lvl="1"/>
            <a:r>
              <a:rPr lang="en-US" altLang="en-US" smtClean="0"/>
              <a:t>13. El uniforme </a:t>
            </a:r>
            <a:r>
              <a:rPr lang="en-US" altLang="en-US" i="1" smtClean="0"/>
              <a:t>p.35</a:t>
            </a:r>
          </a:p>
          <a:p>
            <a:pPr lvl="1"/>
            <a:r>
              <a:rPr lang="en-US" altLang="en-US" smtClean="0"/>
              <a:t>14. Un partido </a:t>
            </a:r>
            <a:r>
              <a:rPr lang="en-US" altLang="en-US" i="1" smtClean="0"/>
              <a:t>p. 35</a:t>
            </a:r>
            <a:r>
              <a:rPr lang="en-US" altLang="en-US" smtClean="0"/>
              <a:t> </a:t>
            </a:r>
          </a:p>
        </p:txBody>
      </p:sp>
      <p:sp>
        <p:nvSpPr>
          <p:cNvPr id="5124" name="Rectangle 1"/>
          <p:cNvSpPr>
            <a:spLocks noChangeArrowheads="1"/>
          </p:cNvSpPr>
          <p:nvPr/>
        </p:nvSpPr>
        <p:spPr bwMode="auto">
          <a:xfrm>
            <a:off x="0" y="4889500"/>
            <a:ext cx="93726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/>
              <a:t>En la hoja </a:t>
            </a:r>
            <a:r>
              <a:rPr lang="en-US" altLang="en-US" sz="2800" u="sng"/>
              <a:t>Cultura en Vivo: ¡Viva Argentina!, </a:t>
            </a:r>
            <a:r>
              <a:rPr lang="en-US" altLang="en-US" sz="2800"/>
              <a:t>completa las siguientes secciones: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11. Polo </a:t>
            </a:r>
            <a:r>
              <a:rPr lang="en-US" altLang="en-US" i="1"/>
              <a:t>p. 34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15. Comparacion </a:t>
            </a:r>
            <a:r>
              <a:rPr lang="en-US" altLang="en-US" i="1"/>
              <a:t>p.35</a:t>
            </a:r>
            <a:endParaRPr lang="en-US" alt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81000" y="403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# 55 </a:t>
            </a:r>
          </a:p>
        </p:txBody>
      </p:sp>
    </p:spTree>
    <p:extLst>
      <p:ext uri="{BB962C8B-B14F-4D97-AF65-F5344CB8AC3E}">
        <p14:creationId xmlns:p14="http://schemas.microsoft.com/office/powerpoint/2010/main" val="173953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369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 Clase 701 La fecha el 9 de abril del 2018</vt:lpstr>
      <vt:lpstr>PowerPoint Presentation</vt:lpstr>
      <vt:lpstr>PowerPoint Presentation</vt:lpstr>
      <vt:lpstr>Tarea # 55</vt:lpstr>
      <vt:lpstr>Cultura en vivo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nh/il La fecha es el 11 de mayo del 2011</dc:title>
  <dc:creator>Helen Zumaeta</dc:creator>
  <cp:lastModifiedBy>Helen Zumaeta</cp:lastModifiedBy>
  <cp:revision>50</cp:revision>
  <dcterms:created xsi:type="dcterms:W3CDTF">2011-05-12T15:54:37Z</dcterms:created>
  <dcterms:modified xsi:type="dcterms:W3CDTF">2018-04-09T15:49:56Z</dcterms:modified>
</cp:coreProperties>
</file>